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0" r:id="rId5"/>
    <p:sldId id="277" r:id="rId6"/>
    <p:sldId id="261" r:id="rId7"/>
    <p:sldId id="262" r:id="rId8"/>
    <p:sldId id="276" r:id="rId9"/>
    <p:sldId id="267" r:id="rId10"/>
    <p:sldId id="264" r:id="rId11"/>
    <p:sldId id="265" r:id="rId12"/>
    <p:sldId id="266" r:id="rId13"/>
    <p:sldId id="273" r:id="rId14"/>
    <p:sldId id="275" r:id="rId15"/>
    <p:sldId id="263" r:id="rId16"/>
    <p:sldId id="274" r:id="rId17"/>
    <p:sldId id="268" r:id="rId18"/>
    <p:sldId id="271" r:id="rId19"/>
    <p:sldId id="270" r:id="rId20"/>
    <p:sldId id="2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69C-B53F-4A97-B82E-5AD0B3E9062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B15-08FD-47AF-B7A2-AF1D0D91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5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69C-B53F-4A97-B82E-5AD0B3E9062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B15-08FD-47AF-B7A2-AF1D0D91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4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69C-B53F-4A97-B82E-5AD0B3E9062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B15-08FD-47AF-B7A2-AF1D0D91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5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69C-B53F-4A97-B82E-5AD0B3E9062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B15-08FD-47AF-B7A2-AF1D0D91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3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69C-B53F-4A97-B82E-5AD0B3E9062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B15-08FD-47AF-B7A2-AF1D0D91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6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69C-B53F-4A97-B82E-5AD0B3E9062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B15-08FD-47AF-B7A2-AF1D0D91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9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69C-B53F-4A97-B82E-5AD0B3E9062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B15-08FD-47AF-B7A2-AF1D0D91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2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69C-B53F-4A97-B82E-5AD0B3E9062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B15-08FD-47AF-B7A2-AF1D0D91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4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69C-B53F-4A97-B82E-5AD0B3E9062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B15-08FD-47AF-B7A2-AF1D0D91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3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69C-B53F-4A97-B82E-5AD0B3E9062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B15-08FD-47AF-B7A2-AF1D0D91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1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69C-B53F-4A97-B82E-5AD0B3E9062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B15-08FD-47AF-B7A2-AF1D0D91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2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C469C-B53F-4A97-B82E-5AD0B3E9062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9B15-08FD-47AF-B7A2-AF1D0D91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5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rI_n07JnS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Универсалии человеческого бытия в творчестве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                               </a:t>
            </a:r>
          </a:p>
          <a:p>
            <a:pPr algn="r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М.М.Хавайдарова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КазНПУ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им.Абая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Казахстан, Алматы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2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Одиночество и созерцание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665" y="153142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 взяты землей, те </a:t>
            </a:r>
            <a:r>
              <a:rPr lang="ru-RU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враждою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как их любил ты!</a:t>
            </a:r>
            <a:endParaRPr lang="ru-RU" sz="2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Вражда и бед шли чередою</a:t>
            </a:r>
            <a:endParaRPr lang="ru-RU" sz="2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вот ты – среди пустоты.</a:t>
            </a:r>
            <a:endParaRPr lang="ru-RU" sz="2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сорок лоскутьев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тоскою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1899. Пер. Петровых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14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труд мой не ценят в народе, и я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Покой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одиночества в жизни избрал.</a:t>
            </a:r>
            <a:endParaRPr lang="ru-RU" sz="2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наукам я холоден в юности был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…»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Пер.Ю.Кузнецова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90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Философская суть человеческого бытия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«Не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раскрыв для себя видимых и невидимых тайн вселенной, Не объяснив всего себе, человеку не стать человеком. И бытие души такого человека тогда ничем не разнится от бытия иной твари»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</a:rPr>
              <a:t>Слово назидания седьмое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68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философских размышлений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склонный к размышлениям, всегда вдумчив, собран, будь то в делах мирских или перед судом смерти. Собранность в делах и мыслях — основа благополучия</a:t>
            </a:r>
            <a:endParaRPr lang="ru-RU" sz="24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назидания четвертое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86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Божественная идея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Аллаха такова, что она не нуждается в моем описании, пишу же я потому, что в уяснении указанных восьми качеств, или сип, нуждается наш разум. Мы познаем Аллаха по мере его проявления, познать его самим невозможно. Даже тайна созидания недоступна мудрейшим из людей, не говоря уже о природе Аллаха. Аллах бесконечен, человеческий разум пределен. Разве возможно предельным измерить бесконечное?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3945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Богатство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отношение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к нему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«Все, что добывается трудом и находится вне тебя, называется богатством.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Духовное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богатство – ум и знания, от которых может быть и немалый вред»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</a:rPr>
              <a:t>Слово назидания сорок третье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763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Богатство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отношение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к нему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«Жизнь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основа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достатка».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какой жизни идет речь? О бытие ради того, чтобы душа тела не покинула? Но такое существование и собаке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дано…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речь тут о другой жизни. О той, когда жива душа и ясен ум. Если ты жив, но душа твоя мертва, слова разума не достигнут твоего сознания, ты не сумеешь зарабатывать на жизнь честным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трудом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назидания четвертое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88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Абая в современном культурном поле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Е.Турсунов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Размышлизмы</a:t>
            </a:r>
            <a:r>
              <a:rPr lang="ru-RU" dirty="0" smtClean="0"/>
              <a:t>», «</a:t>
            </a:r>
            <a:r>
              <a:rPr lang="kk-KZ" dirty="0" smtClean="0"/>
              <a:t>Қарашаңырақ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067" y="2500313"/>
            <a:ext cx="65341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21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Актуализация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универсалий человеческого бытия через художественно-философскую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рефлексию.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Абай и концепция казахского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Возрождения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Концепция «Толы</a:t>
            </a:r>
            <a:r>
              <a:rPr lang="kk-KZ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 адам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Трансформация идей Абая в современном культурном поле.</a:t>
            </a:r>
          </a:p>
          <a:p>
            <a:pPr lvl="0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839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и источники: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Кунанбаев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Слова назидания. https://www.gov.kz/memleket/entities/mfa-kuveyt/press/article/details/16598?lang=ru</a:t>
            </a:r>
            <a:endParaRPr lang="ru-RU" sz="5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Джордж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Кеннан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Сибирь и ссылка. Том I. – СПб., 1906.</a:t>
            </a:r>
            <a:endParaRPr lang="ru-RU" sz="5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Сейдимбек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</a:t>
            </a:r>
            <a:r>
              <a:rPr lang="kk-KZ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 және Ренессанс. 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abaialemi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kz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=1025</a:t>
            </a:r>
            <a:endParaRPr lang="ru-RU" sz="5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Мырзахметулы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</a:t>
            </a:r>
            <a:r>
              <a:rPr lang="kk-KZ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Толық адам ілімі және бүгінкі жастар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–https://abaialemi.kz/kz/post/view?id=1691</a:t>
            </a:r>
            <a:endParaRPr lang="ru-RU" sz="5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Шойынбет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Ж.А. Абай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қарасөздерінің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жанрлық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стильдік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ерекшеліктері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Филол.ғыл.канд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...авторефераты. –Алматы, 2004. - 33 б</a:t>
            </a:r>
            <a:endParaRPr lang="ru-RU" sz="5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Raikhan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Doszhan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The idea of work in the philosophy of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Abai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Qunanbaiuly</a:t>
            </a:r>
            <a:endParaRPr lang="ru-RU" sz="5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Байдаров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Е.У.</a:t>
            </a:r>
            <a:r>
              <a:rPr lang="ru-RU" sz="5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 и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джадидизм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единство знания и веры в духовном наследии мыслителей Центральной Азии</a:t>
            </a:r>
            <a:r>
              <a:rPr lang="ru-RU" sz="5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Үлкен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Алтай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әлемі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Мир Большого Алтая –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Altai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1(3) 2015 ISSN 2410-2725. – с.212-227.</a:t>
            </a:r>
            <a:endParaRPr lang="ru-RU" sz="5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Агаева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Ф.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Абаеведение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(История исследования жизненного и творческого пути Абая). </a:t>
            </a:r>
            <a:endParaRPr lang="ru-RU" sz="5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Антология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абаеведения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 десяти томах /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КазНУ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им. ал-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Фараби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Научно-исследовательский ин-т Абая; [гл. ред. Ж. К.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Туймебаев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под общ. ред. Ж.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Дадебаева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сост.: Л.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Мусалы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др.]. – Алматы :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ун-ті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2021. Т. 1 : Мысли, размышления, воспоминания. – 379, [1] с.</a:t>
            </a:r>
            <a:endParaRPr lang="ru-RU" sz="5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Нысанбаева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А.Н.,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Курманбаева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Е.А. Смысл и ценность 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евразийства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5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 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межкультурного диалога. </a:t>
            </a:r>
            <a:endParaRPr lang="ru-RU" sz="5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ru-RU" sz="5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Франческо</a:t>
            </a:r>
            <a:r>
              <a:rPr lang="ru-RU" sz="5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Петрарка. Лирика. Автобиографическая проза. Перевод с латинского М. Гершензона. М., «Правда», 1989</a:t>
            </a:r>
            <a:endParaRPr lang="ru-RU" sz="5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ru-RU" sz="5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Ермек</a:t>
            </a:r>
            <a:r>
              <a:rPr lang="ru-RU" sz="5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Турсунов </a:t>
            </a:r>
            <a:r>
              <a:rPr lang="ru-RU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Размышлизмы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Богатство по-казахски. </a:t>
            </a:r>
            <a:r>
              <a:rPr lang="ru-RU" sz="5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https://www.youtube.com/watch?v=2rI_n07JnSA</a:t>
            </a:r>
            <a:endParaRPr lang="ru-RU" sz="5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540385" algn="l"/>
                <a:tab pos="630555" algn="l"/>
              </a:tabLst>
            </a:pPr>
            <a:r>
              <a:rPr lang="ru-RU" sz="5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21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запросы Абая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28368" y="1825625"/>
            <a:ext cx="10660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Абай серьёзно читает английских философов, в том числе «Умственное развитие Европы» по </a:t>
            </a:r>
            <a:r>
              <a:rPr lang="ru-RU" sz="2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Дрэперу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24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193" y="2950843"/>
            <a:ext cx="4044647" cy="25295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81207" y="5691700"/>
            <a:ext cx="3911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Леонтьев. Абай в библиотеке. 1953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71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1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концепция Возрождения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85949" y="2428875"/>
            <a:ext cx="9115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Сейдимбек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 же является одной из величайших личностей, появившихся в эпоху казахского Ренессанса. С этой позиции подобно тому, как Европейское Возрождение начинается творчеством Данте и заканчивается Байроном, казахский Ренессанс начинается с поэзии </a:t>
            </a:r>
            <a:r>
              <a:rPr lang="ru-RU" sz="2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Курмангазы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завершается Абаем»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«Толы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 адам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Совершенство – один из центров притяжения и главный ресурс создания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гуманитарного знания.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Идея совершенства человека: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Ум, мужество, единство сердца.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условием полноты бытия.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5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19" t="17629" r="4849" b="12016"/>
          <a:stretch/>
        </p:blipFill>
        <p:spPr>
          <a:xfrm>
            <a:off x="6861974" y="1982654"/>
            <a:ext cx="2894275" cy="3077155"/>
          </a:xfrm>
          <a:prstGeom prst="rect">
            <a:avLst/>
          </a:prstGeom>
        </p:spPr>
      </p:pic>
      <p:sp>
        <p:nvSpPr>
          <p:cNvPr id="8" name="AutoShape 4" descr="Философ от Бога – Абай Кунанбаев — ИА Караван Инф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" r="555" b="1540"/>
          <a:stretch/>
        </p:blipFill>
        <p:spPr>
          <a:xfrm>
            <a:off x="1632087" y="1184206"/>
            <a:ext cx="2844497" cy="41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6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разум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Душа и тело даны человеку Богом, и только знания и разум являются результатом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труда.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Неправильно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уповать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врожденные задатки и роптать на Бога за отсутствие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таланта.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единственный источник разума и не он является единственным путем совершенствования человека. 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особенных свойства силы души – «подвижной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способность увидеть причину и следствие в познаваемом.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лово назидания сорок третье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76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Отречение от мирского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пламень твой не погас,</a:t>
            </a:r>
            <a:endParaRPr lang="ru-RU" sz="2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любят красавицы нас, —</a:t>
            </a:r>
            <a:endParaRPr lang="ru-RU" sz="2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лучше ли нам с тобой, </a:t>
            </a:r>
            <a:endParaRPr lang="ru-RU" sz="2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сердце, уйти на покой? </a:t>
            </a:r>
            <a:endParaRPr lang="ru-RU" sz="2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сердце, свой жар остуди,</a:t>
            </a:r>
            <a:endParaRPr lang="ru-RU" sz="2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надо огонь расточать.</a:t>
            </a:r>
            <a:endParaRPr lang="ru-RU" sz="2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80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 пороки человека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027" y="1864529"/>
            <a:ext cx="4499693" cy="44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1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«Одни стремятся к почестям. Другие алчут богатства. Неважно каким образом, скаредностью или хитростью. «Кто добыл богатство, тот безгрешен» или «У имущего лик светел», — говорят они и знают, что никто их за это не осудит. Видят в богатстве свое главное достоинство и честь. Судя по их извращенным нравам, так оно и есть, но если смотреть с позиций человечности — это один из отвратительных пороков»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50679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710</Words>
  <Application>Microsoft Office PowerPoint</Application>
  <PresentationFormat>Широкоэкранный</PresentationFormat>
  <Paragraphs>138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Универсалии человеческого бытия в творчестве Абая</vt:lpstr>
      <vt:lpstr>Интеллектуальные запросы Абая</vt:lpstr>
      <vt:lpstr>Абай и концепция Возрождения </vt:lpstr>
      <vt:lpstr>Концепция «Толық адам»</vt:lpstr>
      <vt:lpstr> </vt:lpstr>
      <vt:lpstr>Знания и разум</vt:lpstr>
      <vt:lpstr>Отречение от мирского</vt:lpstr>
      <vt:lpstr>Достоинства и пороки человека</vt:lpstr>
      <vt:lpstr>Презентация PowerPoint</vt:lpstr>
      <vt:lpstr>Одиночество и созерцание</vt:lpstr>
      <vt:lpstr>Презентация PowerPoint</vt:lpstr>
      <vt:lpstr>  Философская суть человеческого бытия</vt:lpstr>
      <vt:lpstr>Роль философских размышлений</vt:lpstr>
      <vt:lpstr>Божественная идея</vt:lpstr>
      <vt:lpstr>Богатство и отношение к нему</vt:lpstr>
      <vt:lpstr>Богатство и отношение к нему</vt:lpstr>
      <vt:lpstr>Традиции Абая в современном культурном поле</vt:lpstr>
      <vt:lpstr>Презентация PowerPoint</vt:lpstr>
      <vt:lpstr>Литература и источники: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2025-05-22T16:32:39Z</dcterms:created>
  <dcterms:modified xsi:type="dcterms:W3CDTF">2025-10-05T20:52:32Z</dcterms:modified>
</cp:coreProperties>
</file>